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412" r:id="rId3"/>
    <p:sldId id="417" r:id="rId4"/>
    <p:sldId id="420" r:id="rId5"/>
    <p:sldId id="384" r:id="rId6"/>
    <p:sldId id="419" r:id="rId7"/>
    <p:sldId id="415" r:id="rId8"/>
    <p:sldId id="404" r:id="rId9"/>
    <p:sldId id="403" r:id="rId10"/>
    <p:sldId id="407" r:id="rId11"/>
    <p:sldId id="410" r:id="rId12"/>
    <p:sldId id="416" r:id="rId13"/>
    <p:sldId id="409" r:id="rId14"/>
    <p:sldId id="406" r:id="rId15"/>
    <p:sldId id="411" r:id="rId16"/>
    <p:sldId id="405" r:id="rId17"/>
    <p:sldId id="418" r:id="rId18"/>
    <p:sldId id="261" r:id="rId19"/>
    <p:sldId id="337" r:id="rId20"/>
    <p:sldId id="338" r:id="rId21"/>
    <p:sldId id="336" r:id="rId22"/>
    <p:sldId id="327" r:id="rId23"/>
    <p:sldId id="342" r:id="rId24"/>
    <p:sldId id="402" r:id="rId25"/>
    <p:sldId id="401" r:id="rId26"/>
    <p:sldId id="331" r:id="rId27"/>
    <p:sldId id="389" r:id="rId28"/>
    <p:sldId id="400" r:id="rId29"/>
    <p:sldId id="266" r:id="rId30"/>
    <p:sldId id="293" r:id="rId3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942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2"/>
    <p:restoredTop sz="91487"/>
  </p:normalViewPr>
  <p:slideViewPr>
    <p:cSldViewPr snapToGrid="0">
      <p:cViewPr>
        <p:scale>
          <a:sx n="140" d="100"/>
          <a:sy n="140" d="100"/>
        </p:scale>
        <p:origin x="552" y="40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03.07.25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64878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IceCube: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Investigating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Stopping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High-Energy Prompt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Contributions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Lucas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Witthaus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July</a:t>
            </a:r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17, 2025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822" y="6011589"/>
            <a:ext cx="490013" cy="300351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184" y="6380420"/>
            <a:ext cx="1301217" cy="39643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5628764" y="5899503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957" y="5917601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AC9BDD-EE60-D834-0FFD-86CD54C69D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0552" y="6031741"/>
            <a:ext cx="2051839" cy="69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6E674E1F-659A-111C-8BB0-57E7AA3E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3" y="1801993"/>
            <a:ext cx="5934291" cy="434232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62A0C71-166C-03FA-8218-A71612C8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6700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the flux at ~2 </a:t>
            </a:r>
            <a:r>
              <a:rPr lang="en-US" dirty="0" err="1"/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 rot="16200000">
            <a:off x="5091222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Leading muons:</a:t>
            </a:r>
          </a:p>
          <a:p>
            <a:pPr lvl="1"/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lvl="1"/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lvl="1"/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55" y="264766"/>
            <a:ext cx="3684370" cy="39325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35927-9751-59E9-B47B-B8C793B53A72}"/>
              </a:ext>
            </a:extLst>
          </p:cNvPr>
          <p:cNvSpPr txBox="1"/>
          <p:nvPr/>
        </p:nvSpPr>
        <p:spPr>
          <a:xfrm>
            <a:off x="8294914" y="5029200"/>
            <a:ext cx="275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C00000"/>
                </a:solidFill>
              </a:rPr>
              <a:t>Insert muon bundle picture</a:t>
            </a:r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Unfolding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16152</TotalTime>
  <Words>1816</Words>
  <Application>Microsoft Macintosh PowerPoint</Application>
  <PresentationFormat>Widescreen</PresentationFormat>
  <Paragraphs>353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IceCube: Investigating Stopping Muons and High-Energy Prompt Contributions  Lucas Witthaus and Pascal Gutjahr  for the IceCube Collaboration</vt:lpstr>
      <vt:lpstr>Introduction</vt:lpstr>
      <vt:lpstr>Stopping and Leading Muons</vt:lpstr>
      <vt:lpstr>Technical Basics</vt:lpstr>
      <vt:lpstr>Unfolding in a nutshell </vt:lpstr>
      <vt:lpstr>Machine Learning Reconstructions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Muon Flux Unfolding</vt:lpstr>
      <vt:lpstr>Correlation and Robustness Test: Stopping Muons </vt:lpstr>
      <vt:lpstr>Reconstruction and Data—MC: Leading Muons</vt:lpstr>
      <vt:lpstr>Correlation and Robustness Test: Leading Muons</vt:lpstr>
      <vt:lpstr>Muon Flux Unfolding</vt:lpstr>
      <vt:lpstr>Conclusion &amp; Outlook</vt:lpstr>
      <vt:lpstr>PowerPoint Presentation</vt:lpstr>
      <vt:lpstr>Astroparticle physics</vt:lpstr>
      <vt:lpstr>Cosmic ray flux</vt:lpstr>
      <vt:lpstr>Air shower – 10 TeV</vt:lpstr>
      <vt:lpstr>Prompt atmospheric muons and neutrinos</vt:lpstr>
      <vt:lpstr>Muon puzzle and model uncertainties</vt:lpstr>
      <vt:lpstr>PowerPoint Presentation</vt:lpstr>
      <vt:lpstr>Convolutional Neural Network (CNN)</vt:lpstr>
      <vt:lpstr>Input data per DOM</vt:lpstr>
      <vt:lpstr>Reconstructed properties</vt:lpstr>
      <vt:lpstr>Level5: quality cuts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406</cp:revision>
  <cp:lastPrinted>2024-03-17T23:23:36Z</cp:lastPrinted>
  <dcterms:created xsi:type="dcterms:W3CDTF">2023-09-19T10:10:31Z</dcterms:created>
  <dcterms:modified xsi:type="dcterms:W3CDTF">2025-07-03T14:51:41Z</dcterms:modified>
</cp:coreProperties>
</file>